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6C828"/>
    <a:srgbClr val="DE1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833" autoAdjust="0"/>
  </p:normalViewPr>
  <p:slideViewPr>
    <p:cSldViewPr snapToGrid="0">
      <p:cViewPr varScale="1">
        <p:scale>
          <a:sx n="62" d="100"/>
          <a:sy n="62" d="100"/>
        </p:scale>
        <p:origin x="42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DE24-7EBB-4044-A3A0-5320FDACFEDE}" type="datetimeFigureOut">
              <a:rPr lang="hr-HR" smtClean="0"/>
              <a:t>10.8.2016.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A610E-5FC9-4050-B407-9D1DEB2CB2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4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PDO je akronim za PHP Data Object i predstavlja ekstenziju koja služi za lak i jednostavan pristup relacijskim bazama podataka. Dakle, PDO je sučelje za pristup bazama u PHP-u, uglavnom na objektno orijentiran način, zbog čega dopušta programerima da kreiraju kodove koji su prijenosni za mnoge baze podataka i platforme.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Jednostavnije rečeno, PDO predstavlja vezu između baze i PHP-a te koristi DSN (Database Source Name) putanju.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Postoji nekoliko važnih PDO metoda: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lastInsertId()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vraća zadnji ubačeni ID</a:t>
            </a:r>
          </a:p>
          <a:p>
            <a:pPr lvl="0"/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prepare($sql)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vraća instancu PDOStatement za zadani upit</a:t>
            </a:r>
          </a:p>
          <a:p>
            <a:pPr lvl="0"/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quote($podatak)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priprema podatak za  korištenje u SQL upitu</a:t>
            </a:r>
          </a:p>
          <a:p>
            <a:pPr lvl="0"/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exec($sql)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izvodi upit i vraća broj redaka na koje je upit utjecao</a:t>
            </a:r>
          </a:p>
          <a:p>
            <a:pPr lvl="0"/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setAttribute($atribut, $vrijednost)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mijenja postavke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7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spajanje na MySQL koristi se sljedeći DSN: mysql:dbname=imebaze te je vrlo važno postaviti UTF-8 kao set znakova pri vezi s bazom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792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Upite je moguće postaviti na nekoliko načina:</a:t>
            </a:r>
          </a:p>
          <a:p>
            <a:endParaRPr lang="hr-HR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1)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($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vraća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redova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utjecao</a:t>
            </a:r>
          </a:p>
          <a:p>
            <a:endParaRPr lang="hr-HR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2)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query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($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vraća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instancu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PDOStatement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pogodno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parametara</a:t>
            </a:r>
          </a:p>
          <a:p>
            <a:endParaRPr lang="hr-HR" smtClean="0"/>
          </a:p>
          <a:p>
            <a:r>
              <a:rPr lang="hr-HR" smtClean="0"/>
              <a:t>3)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Instancom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PDOStatement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dobivene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($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sql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vrlo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jednostavno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korištenje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„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definiraj jednom, koristi svugdje”</a:t>
            </a:r>
            <a:endParaRPr lang="hr-HR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4610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PDOStatement se instancira pozivom na metodu PDO::prepare() i radi s rezerviranim mjestima (eng. placeholders). Imenovani placeholderi definiraju se s :naziv, a neimenovani s ? . Ukoliko imamo rezervirana mjesta, samim time imamo i automatsku zaštitu od SQL napada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Upit je moguće izvršiti koliko god puta odlučite, s različitim parametrima.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1483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Povezivanjem parametara bitno se olakšava postavljanje upita, primjerice, ako je $stupac ime ili redni broj rezerviranog mjesta, bindValue($stupac, $varijabla) pridodaje rezerviranom mjestu vrijednost varijable i koristi se prije izvršavanja upita. S druge strane, bindParam($stupac, &amp;$varijabla) pridodaje rezerviranom mjestu varijablu i također se koristi prije izvršavanja upita. Valja napomenuti da se rezervna mjesta broje od broja 1.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966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Povezivanje stupaca olakšava dohvaćanje rezultata, ako uzmemo u obzir da je $stupac ime stupca ili 1-indeks (1-indeksi se broje od 1, a ne od 0), tada bindColumn($stupac, $varijabla) pridodaje varijabli vrijednost iz stupca, koristi se pri iteriranju kroz rezultate i potreban je PDO::FETCH_BOUND kao način dohvaćanja.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922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PDOStatement implementira sučelje Traversable, a lagano šetanje moguće je koristeći foreach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 varijable $red ovisi o načinu dohvaćanja, a određuje se pomoću metode PDOStatement::setFetchMode($mode). Također, preporučuje se i korištenje PDO::FETCH_NAMED, dok se pretpostavlja korištenje PDO::FETCH_BOTH.</a:t>
            </a:r>
          </a:p>
          <a:p>
            <a:endParaRPr lang="hr-HR" smtClean="0"/>
          </a:p>
          <a:p>
            <a:r>
              <a:rPr lang="hr-HR" smtClean="0"/>
              <a:t>Fetch naredbe: </a:t>
            </a:r>
          </a:p>
          <a:p>
            <a:endParaRPr lang="hr-HR" smtClean="0"/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fetch()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vraća sljedeći red u rezultatu</a:t>
            </a:r>
          </a:p>
          <a:p>
            <a:pPr lvl="0"/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fetchAll()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vraća polje sa svim rezultatima</a:t>
            </a:r>
          </a:p>
          <a:p>
            <a:pPr lvl="0"/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fetchColumn($stupac)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vraća sadržaj polja u zadanom stupcu sljedećeg retka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A610E-5FC9-4050-B407-9D1DEB2CB2C2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684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8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5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3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7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9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/>
              <a:t>10/08/2016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smtClean="0"/>
              <a:t>Rad s podacima koristeći PHP PDO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Šetnja kroz rezultate</a:t>
            </a:r>
            <a:br>
              <a:rPr lang="hr-HR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 lnSpcReduction="10000"/>
          </a:bodyPr>
          <a:lstStyle/>
          <a:p>
            <a:r>
              <a:rPr lang="hr-HR" sz="2000" smtClean="0"/>
              <a:t>štenja kroz rezultate – </a:t>
            </a:r>
            <a:r>
              <a:rPr lang="hr-HR" sz="2000" i="1" smtClean="0"/>
              <a:t>foreach</a:t>
            </a:r>
            <a:endParaRPr lang="hr-HR" sz="2000" smtClean="0"/>
          </a:p>
          <a:p>
            <a:endParaRPr lang="hr-HR" sz="2000"/>
          </a:p>
          <a:p>
            <a:r>
              <a:rPr lang="hr-HR" sz="2000" i="1" smtClean="0"/>
              <a:t>$red</a:t>
            </a:r>
            <a:r>
              <a:rPr lang="hr-HR" sz="2000" smtClean="0"/>
              <a:t> – ovisi o načinu dohvaćanja</a:t>
            </a:r>
          </a:p>
          <a:p>
            <a:pPr lvl="1"/>
            <a:r>
              <a:rPr lang="hr-HR" sz="1800" smtClean="0"/>
              <a:t>određuje se pomoću – </a:t>
            </a:r>
            <a:r>
              <a:rPr lang="hr-HR" sz="1800" i="1" smtClean="0"/>
              <a:t>PDOStatement::setFetchMode($mode)</a:t>
            </a:r>
          </a:p>
          <a:p>
            <a:pPr lvl="1"/>
            <a:endParaRPr lang="hr-HR" i="1"/>
          </a:p>
          <a:p>
            <a:r>
              <a:rPr lang="hr-HR" sz="2000" smtClean="0"/>
              <a:t>preporuča se korištenje – </a:t>
            </a:r>
            <a:r>
              <a:rPr lang="hr-HR" sz="2000" i="1" smtClean="0"/>
              <a:t>PDO::FETCH_NAMED</a:t>
            </a:r>
          </a:p>
          <a:p>
            <a:endParaRPr lang="hr-HR" i="1"/>
          </a:p>
          <a:p>
            <a:r>
              <a:rPr lang="hr-HR" sz="2000" i="1" smtClean="0"/>
              <a:t>fetch </a:t>
            </a:r>
            <a:r>
              <a:rPr lang="hr-HR" sz="2000" smtClean="0"/>
              <a:t>naredbe: </a:t>
            </a:r>
          </a:p>
          <a:p>
            <a:pPr lvl="1"/>
            <a:r>
              <a:rPr lang="hr-HR" i="1" smtClean="0"/>
              <a:t>fetch ()</a:t>
            </a:r>
            <a:endParaRPr lang="hr-HR" i="1"/>
          </a:p>
          <a:p>
            <a:pPr lvl="1"/>
            <a:r>
              <a:rPr lang="hr-HR" i="1" smtClean="0"/>
              <a:t>fetchAll()</a:t>
            </a:r>
          </a:p>
          <a:p>
            <a:pPr lvl="1"/>
            <a:r>
              <a:rPr lang="hr-HR" i="1" smtClean="0"/>
              <a:t>fetchColumn ($stupac)</a:t>
            </a:r>
          </a:p>
        </p:txBody>
      </p:sp>
    </p:spTree>
    <p:extLst>
      <p:ext uri="{BB962C8B-B14F-4D97-AF65-F5344CB8AC3E}">
        <p14:creationId xmlns:p14="http://schemas.microsoft.com/office/powerpoint/2010/main" val="15105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Šetnja kroz rezultate</a:t>
            </a:r>
            <a:br>
              <a:rPr lang="hr-HR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50" y="2546962"/>
            <a:ext cx="8335538" cy="26102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92473" y="5137603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FETCH_OBJ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1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Šetnja kroz rezultate</a:t>
            </a:r>
            <a:br>
              <a:rPr lang="hr-HR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76" y="2561251"/>
            <a:ext cx="8316486" cy="25816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92473" y="5137603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fetch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</a:t>
            </a:r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Što je PDO 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sz="2000" smtClean="0"/>
              <a:t>PDO – PHP ekstenzija - pristup relacijskim bazama podataka</a:t>
            </a:r>
          </a:p>
          <a:p>
            <a:endParaRPr lang="hr-HR" sz="2000" smtClean="0"/>
          </a:p>
          <a:p>
            <a:r>
              <a:rPr lang="hr-HR" sz="2000" smtClean="0"/>
              <a:t>predstavlja vezu između baze i PHP-a</a:t>
            </a:r>
          </a:p>
          <a:p>
            <a:endParaRPr lang="hr-HR" sz="2000"/>
          </a:p>
          <a:p>
            <a:r>
              <a:rPr lang="hr-HR" sz="2000" smtClean="0"/>
              <a:t>važne PDO metode</a:t>
            </a:r>
          </a:p>
          <a:p>
            <a:pPr lvl="1"/>
            <a:r>
              <a:rPr lang="hr-HR" sz="1800" i="1" smtClean="0"/>
              <a:t>lastInsertId()</a:t>
            </a:r>
          </a:p>
          <a:p>
            <a:pPr lvl="1"/>
            <a:r>
              <a:rPr lang="hr-HR" sz="1800" i="1" smtClean="0"/>
              <a:t>prepare($sql)</a:t>
            </a:r>
          </a:p>
          <a:p>
            <a:pPr lvl="1"/>
            <a:r>
              <a:rPr lang="hr-HR" sz="1800" i="1" smtClean="0"/>
              <a:t>quote($podatak)</a:t>
            </a:r>
          </a:p>
          <a:p>
            <a:pPr lvl="1"/>
            <a:r>
              <a:rPr lang="hr-HR" sz="1800" i="1" smtClean="0"/>
              <a:t>exec($sql)</a:t>
            </a:r>
          </a:p>
          <a:p>
            <a:pPr lvl="1"/>
            <a:r>
              <a:rPr lang="hr-HR" sz="1800" i="1" smtClean="0"/>
              <a:t>setAttribute ($atribut, $vrijednost)</a:t>
            </a:r>
            <a:endParaRPr lang="hr-HR" sz="1800" i="1"/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05966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b="1"/>
              <a:t>Spajanje na MySQL</a:t>
            </a:r>
            <a:r>
              <a:rPr lang="hr-HR"/>
              <a:t/>
            </a:r>
            <a:br>
              <a:rPr lang="hr-HR"/>
            </a:br>
            <a:r>
              <a:rPr lang="hr-HR" smtClean="0"/>
              <a:t>	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1" y="1799400"/>
            <a:ext cx="8116433" cy="447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92472" y="2529840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spajanja na bazu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„mojabaza”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612" y="3960672"/>
            <a:ext cx="3609975" cy="3041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77231" y="4460253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Postavljanje znakova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Upiti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sz="2000" smtClean="0"/>
              <a:t>moguće postaviti na nekoliko načina</a:t>
            </a:r>
          </a:p>
          <a:p>
            <a:endParaRPr lang="hr-HR" sz="2000"/>
          </a:p>
          <a:p>
            <a:pPr lvl="1"/>
            <a:r>
              <a:rPr lang="hr-HR" sz="1800" i="1" smtClean="0"/>
              <a:t>exec ($sql) </a:t>
            </a:r>
            <a:r>
              <a:rPr lang="hr-HR" sz="1800" smtClean="0"/>
              <a:t>– samo za insert, update i delete</a:t>
            </a:r>
          </a:p>
          <a:p>
            <a:pPr lvl="1"/>
            <a:endParaRPr lang="hr-HR" sz="1800"/>
          </a:p>
          <a:p>
            <a:pPr lvl="1"/>
            <a:r>
              <a:rPr lang="hr-HR" sz="1800" i="1" smtClean="0"/>
              <a:t>query ($sql)</a:t>
            </a:r>
            <a:r>
              <a:rPr lang="hr-HR" sz="1800" smtClean="0"/>
              <a:t> – vraća instancu PDOStatement</a:t>
            </a:r>
          </a:p>
          <a:p>
            <a:pPr lvl="1"/>
            <a:endParaRPr lang="hr-HR" sz="1800"/>
          </a:p>
          <a:p>
            <a:pPr lvl="1"/>
            <a:r>
              <a:rPr lang="hr-HR" sz="1800" i="1" smtClean="0"/>
              <a:t>PDOStatement</a:t>
            </a:r>
            <a:r>
              <a:rPr lang="hr-HR" sz="1800" smtClean="0"/>
              <a:t> dobiven metodom prepare </a:t>
            </a:r>
            <a:r>
              <a:rPr lang="hr-HR" sz="1800" i="1" smtClean="0"/>
              <a:t>($sql)</a:t>
            </a:r>
            <a:endParaRPr lang="hr-HR" sz="1800" i="1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PDOStatement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sz="2000" smtClean="0"/>
              <a:t>instancira pozivom na </a:t>
            </a:r>
            <a:r>
              <a:rPr lang="hr-HR" sz="2000" i="1" smtClean="0"/>
              <a:t>PDO::prepare ()</a:t>
            </a:r>
          </a:p>
          <a:p>
            <a:endParaRPr lang="hr-HR" sz="2000"/>
          </a:p>
          <a:p>
            <a:r>
              <a:rPr lang="hr-HR" sz="2000" smtClean="0"/>
              <a:t>radi s rezerviranim mjestima – placeholder</a:t>
            </a:r>
          </a:p>
          <a:p>
            <a:endParaRPr lang="hr-HR" sz="2000"/>
          </a:p>
          <a:p>
            <a:r>
              <a:rPr lang="hr-HR" sz="2000" smtClean="0"/>
              <a:t>imenovani placeholderi – „</a:t>
            </a:r>
            <a:r>
              <a:rPr lang="hr-HR" sz="2000" i="1" smtClean="0"/>
              <a:t>:naziv”</a:t>
            </a:r>
            <a:endParaRPr lang="hr-HR" sz="2000" smtClean="0"/>
          </a:p>
          <a:p>
            <a:endParaRPr lang="hr-HR" sz="2000"/>
          </a:p>
          <a:p>
            <a:r>
              <a:rPr lang="hr-HR" sz="2000" smtClean="0"/>
              <a:t>neimenovani placeholderi – „</a:t>
            </a:r>
            <a:r>
              <a:rPr lang="hr-HR" sz="2000" i="1" smtClean="0"/>
              <a:t>?”</a:t>
            </a:r>
            <a:endParaRPr lang="en-GB" sz="200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820" y="4832958"/>
            <a:ext cx="6245696" cy="6534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1951" y="5486400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PDOStatementa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Povezivanje parametara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/>
          <a:lstStyle/>
          <a:p>
            <a:r>
              <a:rPr lang="hr-HR" smtClean="0"/>
              <a:t>povezivanje parametara – olakšano postavljanje upita </a:t>
            </a:r>
          </a:p>
          <a:p>
            <a:endParaRPr lang="hr-HR"/>
          </a:p>
          <a:p>
            <a:r>
              <a:rPr lang="hr-HR" i="1" smtClean="0"/>
              <a:t>„bindValue ($stupac, $varijabla)” </a:t>
            </a:r>
            <a:r>
              <a:rPr lang="hr-HR" smtClean="0"/>
              <a:t>– pridodaje placeholderu vrijednost varijable</a:t>
            </a:r>
          </a:p>
          <a:p>
            <a:endParaRPr lang="hr-HR" i="1"/>
          </a:p>
          <a:p>
            <a:r>
              <a:rPr lang="hr-HR" i="1" smtClean="0"/>
              <a:t>„bindParam ($stupac, &amp;$varijabla)” – </a:t>
            </a:r>
            <a:r>
              <a:rPr lang="hr-HR" smtClean="0"/>
              <a:t>pridodaje placeholderu varijablu</a:t>
            </a:r>
          </a:p>
          <a:p>
            <a:endParaRPr lang="hr-HR" i="1"/>
          </a:p>
          <a:p>
            <a:r>
              <a:rPr lang="hr-HR" smtClean="0"/>
              <a:t>rezervirana mjesta broje se od broja 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2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Povezivanje parametara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340" y="2110369"/>
            <a:ext cx="7034655" cy="20189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77231" y="4460253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bindValue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Povezivanje parametara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308" y="1835257"/>
            <a:ext cx="6760720" cy="26757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92473" y="4531008"/>
            <a:ext cx="3566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bindParam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3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Povezivanje stupaca	</a:t>
            </a:r>
            <a:br>
              <a:rPr lang="hr-HR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sz="2000" smtClean="0"/>
              <a:t>olakšava dohvaćanje rezultata </a:t>
            </a:r>
          </a:p>
          <a:p>
            <a:endParaRPr lang="hr-HR" sz="2000"/>
          </a:p>
          <a:p>
            <a:r>
              <a:rPr lang="hr-HR" sz="2000" smtClean="0"/>
              <a:t>ako </a:t>
            </a:r>
            <a:r>
              <a:rPr lang="hr-HR" sz="2000" i="1" smtClean="0"/>
              <a:t>$stupac </a:t>
            </a:r>
            <a:r>
              <a:rPr lang="hr-HR" sz="2000" smtClean="0"/>
              <a:t>ime stupca </a:t>
            </a:r>
            <a:r>
              <a:rPr lang="hr-HR" sz="2000" smtClean="0">
                <a:sym typeface="Wingdings" panose="05000000000000000000" pitchFamily="2" charset="2"/>
              </a:rPr>
              <a:t> </a:t>
            </a:r>
            <a:r>
              <a:rPr lang="hr-HR" sz="2000" i="1"/>
              <a:t>bindColumn($stupac, $</a:t>
            </a:r>
            <a:r>
              <a:rPr lang="hr-HR" sz="2000" i="1"/>
              <a:t>varijabla</a:t>
            </a:r>
            <a:r>
              <a:rPr lang="hr-HR" sz="2000" i="1" smtClean="0"/>
              <a:t>)</a:t>
            </a:r>
          </a:p>
          <a:p>
            <a:endParaRPr lang="hr-HR" sz="2000" i="1"/>
          </a:p>
          <a:p>
            <a:r>
              <a:rPr lang="hr-HR" sz="2000" smtClean="0"/>
              <a:t>koristi se pri iteriranju kroz rezultate</a:t>
            </a:r>
          </a:p>
          <a:p>
            <a:endParaRPr lang="hr-HR" sz="2000"/>
          </a:p>
          <a:p>
            <a:r>
              <a:rPr lang="hr-HR" sz="2000" smtClean="0"/>
              <a:t>dohvaćanje: </a:t>
            </a:r>
            <a:r>
              <a:rPr lang="hr-HR" sz="2000" i="1" smtClean="0"/>
              <a:t>PDO::FETCH_BOUND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6047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768</Words>
  <Application>Microsoft Office PowerPoint</Application>
  <PresentationFormat>Widescreen</PresentationFormat>
  <Paragraphs>115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</vt:lpstr>
      <vt:lpstr>Rad s podacima koristeći PHP PDO</vt:lpstr>
      <vt:lpstr>Što je PDO ? </vt:lpstr>
      <vt:lpstr>Spajanje na MySQL  </vt:lpstr>
      <vt:lpstr>Upiti</vt:lpstr>
      <vt:lpstr>PDOStatement</vt:lpstr>
      <vt:lpstr>Povezivanje parametara</vt:lpstr>
      <vt:lpstr>Povezivanje parametara</vt:lpstr>
      <vt:lpstr>Povezivanje parametara</vt:lpstr>
      <vt:lpstr>Povezivanje stupaca  </vt:lpstr>
      <vt:lpstr>Šetnja kroz rezultate </vt:lpstr>
      <vt:lpstr>Šetnja kroz rezultate </vt:lpstr>
      <vt:lpstr>Šetnja kroz rezultate 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znanstveni laboratorij</dc:title>
  <dc:creator>Pc</dc:creator>
  <cp:lastModifiedBy>M</cp:lastModifiedBy>
  <cp:revision>72</cp:revision>
  <dcterms:created xsi:type="dcterms:W3CDTF">2016-03-18T08:07:10Z</dcterms:created>
  <dcterms:modified xsi:type="dcterms:W3CDTF">2016-08-10T11:25:49Z</dcterms:modified>
</cp:coreProperties>
</file>